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51" r:id="rId2"/>
  </p:sldIdLst>
  <p:sldSz cx="9144000" cy="5143500" type="screen16x9"/>
  <p:notesSz cx="6797675" cy="9926638"/>
  <p:embeddedFontLst>
    <p:embeddedFont>
      <p:font typeface="PT Serif" charset="-52"/>
      <p:regular r:id="rId5"/>
      <p:bold r:id="rId6"/>
      <p:italic r:id="rId7"/>
      <p:boldItalic r:id="rId8"/>
    </p:embeddedFont>
    <p:embeddedFont>
      <p:font typeface="Tahoma" pitchFamily="34" charset="0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Trebuchet MS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Чернов" initials="АЧ" lastIdx="1" clrIdx="0">
    <p:extLst/>
  </p:cmAuthor>
  <p:cmAuthor id="2" name="Аминова Лилия Саяровна" initials=" АЛС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5"/>
    <a:srgbClr val="256569"/>
    <a:srgbClr val="B6D2EC"/>
    <a:srgbClr val="FD8E7B"/>
    <a:srgbClr val="E6C686"/>
    <a:srgbClr val="DF99E1"/>
    <a:srgbClr val="EDD6A6"/>
    <a:srgbClr val="9751CB"/>
    <a:srgbClr val="0099FF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1619" autoAdjust="0"/>
  </p:normalViewPr>
  <p:slideViewPr>
    <p:cSldViewPr>
      <p:cViewPr varScale="1">
        <p:scale>
          <a:sx n="116" d="100"/>
          <a:sy n="116" d="100"/>
        </p:scale>
        <p:origin x="-114" y="-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21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0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2457-58EF-4148-A16B-82413FC95D0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C8C91-DA98-48BA-8FD7-546746BDA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F920-D653-4C4F-A838-A8C31DCFACB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4DAA-301E-48B1-AACA-8F21E3D1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7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2160" y="843558"/>
            <a:ext cx="5686040" cy="1800200"/>
          </a:xfrm>
        </p:spPr>
        <p:txBody>
          <a:bodyPr>
            <a:normAutofit/>
          </a:bodyPr>
          <a:lstStyle>
            <a:lvl1pPr algn="l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79862"/>
            <a:ext cx="3672408" cy="108012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772200" y="3435846"/>
            <a:ext cx="3600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90" y="843558"/>
            <a:ext cx="1358446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40110" y="2375527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PT Serif" panose="020A0603040505020204" pitchFamily="18" charset="-52"/>
                <a:ea typeface="PT Serif" panose="020A0603040505020204" pitchFamily="18" charset="-52"/>
              </a:rPr>
              <a:t>www.roskazna.ru</a:t>
            </a:r>
            <a:endParaRPr lang="ru-RU" sz="1200" b="0" dirty="0"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662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405" y="771500"/>
            <a:ext cx="8569190" cy="1800200"/>
          </a:xfrm>
        </p:spPr>
        <p:txBody>
          <a:bodyPr>
            <a:normAutofit/>
          </a:bodyPr>
          <a:lstStyle>
            <a:lvl1pPr algn="ctr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384048" y="2571750"/>
            <a:ext cx="23759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6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0"/>
            <a:ext cx="5650130" cy="650561"/>
          </a:xfrm>
          <a:noFill/>
        </p:spPr>
        <p:txBody>
          <a:bodyPr>
            <a:noAutofit/>
          </a:bodyPr>
          <a:lstStyle>
            <a:lvl1pPr algn="ctr">
              <a:defRPr sz="16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247009"/>
          </a:xfrm>
        </p:spPr>
        <p:txBody>
          <a:bodyPr>
            <a:normAutofit/>
          </a:bodyPr>
          <a:lstStyle>
            <a:lvl1pPr>
              <a:defRPr sz="2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20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1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1E463FF6-FBD1-44B3-82E7-BD45439D34D3}" type="datetime1">
              <a:rPr lang="ru-RU" smtClean="0"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683460" y="405383"/>
            <a:ext cx="10077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83460" y="123478"/>
            <a:ext cx="216024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ru-RU" sz="1000" b="1" cap="all" spc="0" dirty="0"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Федеральное</a:t>
            </a:r>
            <a:r>
              <a:rPr lang="ru-RU" sz="1000" b="1" cap="all" spc="0" baseline="0" dirty="0"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 казначейство</a:t>
            </a:r>
            <a:endParaRPr lang="ru-RU" sz="1000" b="1" cap="all" spc="0" dirty="0">
              <a:latin typeface="PT Serif" panose="020A0603040505020204" pitchFamily="18" charset="-52"/>
              <a:ea typeface="PT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3460" y="453321"/>
            <a:ext cx="100187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000" b="0" dirty="0">
                <a:latin typeface="PT Serif" panose="020A0603040505020204" pitchFamily="18" charset="-52"/>
                <a:ea typeface="PT Serif" panose="020A0603040505020204" pitchFamily="18" charset="-52"/>
              </a:rPr>
              <a:t>www.roskazna.ru</a:t>
            </a:r>
            <a:endParaRPr lang="ru-RU" sz="1000" b="0" dirty="0"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29544"/>
            <a:ext cx="468052" cy="52101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8640124" y="4803998"/>
            <a:ext cx="50387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6456" y="4803998"/>
            <a:ext cx="467544" cy="338554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lvl="0"/>
            <a:fld id="{F777CE8F-F8DB-4AC4-B215-9C5F8871BE3C}" type="slidenum">
              <a:rPr lang="ru-RU" sz="1600" smtClean="0">
                <a:latin typeface="PT Serif" panose="020A0603040505020204" pitchFamily="18" charset="-52"/>
                <a:ea typeface="PT Serif" panose="020A0603040505020204" pitchFamily="18" charset="-52"/>
              </a:rPr>
              <a:t>‹#›</a:t>
            </a:fld>
            <a:endParaRPr lang="ru-RU" sz="1600" b="0" dirty="0">
              <a:solidFill>
                <a:schemeClr val="tx1">
                  <a:lumMod val="50000"/>
                  <a:lumOff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4516946" y="650561"/>
            <a:ext cx="360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9618-6E00-4B64-855A-7EF163CE7F40}" type="datetime1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7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B0D1-D2B8-4F73-8BEA-EC6F26360C42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4" r:id="rId3"/>
    <p:sldLayoutId id="214748367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Платежи </a:t>
            </a:r>
            <a:r>
              <a:rPr lang="ru-RU" sz="1200" dirty="0" smtClean="0"/>
              <a:t>в бюджет по доходам. </a:t>
            </a:r>
            <a:br>
              <a:rPr lang="ru-RU" sz="1200" dirty="0" smtClean="0"/>
            </a:br>
            <a:r>
              <a:rPr lang="ru-RU" sz="1200" dirty="0" smtClean="0"/>
              <a:t>Получатель </a:t>
            </a:r>
            <a:r>
              <a:rPr lang="ru-RU" sz="1200" dirty="0"/>
              <a:t>– прямой участник </a:t>
            </a:r>
            <a:r>
              <a:rPr lang="ru-RU" sz="1200" dirty="0" smtClean="0"/>
              <a:t>системы </a:t>
            </a:r>
            <a:r>
              <a:rPr lang="ru-RU" sz="1200" dirty="0"/>
              <a:t>казначейских </a:t>
            </a:r>
            <a:r>
              <a:rPr lang="ru-RU" sz="1200" dirty="0" smtClean="0"/>
              <a:t>платежей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00938"/>
              </p:ext>
            </p:extLst>
          </p:nvPr>
        </p:nvGraphicFramePr>
        <p:xfrm>
          <a:off x="539552" y="1390124"/>
          <a:ext cx="4896544" cy="218480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6124"/>
                <a:gridCol w="1116124"/>
                <a:gridCol w="720080"/>
                <a:gridCol w="648072"/>
                <a:gridCol w="720080"/>
                <a:gridCol w="576064"/>
              </a:tblGrid>
              <a:tr h="2434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Отделение 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Ярославль//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УФК по Ярославской области г. Ярославль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(до 01.01.2021 --Отделение Ярославль)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БИК</a:t>
                      </a:r>
                      <a:endParaRPr lang="en-US" sz="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поле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14)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017888102 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(до 01.01.2021-047888001)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4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Банк получателя (поле 13)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№ (поле 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40102810245370000065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 01.01.2021 не заполнялось)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altLang="ru-RU" sz="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хххххххххх</a:t>
                      </a:r>
                      <a:endParaRPr lang="ru-RU" altLang="ru-RU" sz="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КПП </a:t>
                      </a:r>
                      <a:r>
                        <a:rPr lang="ru-RU" altLang="ru-RU" sz="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ххххххххх</a:t>
                      </a:r>
                      <a:endParaRPr lang="ru-RU" altLang="ru-RU" sz="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№ (поле 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03100643000000017100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(до 01.01.2021 4010181070000010010)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28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УФК по Ярославской области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(ХХХХХХХХХХХХХХХХХХХХХХХХХХХ)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оп.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Срок плат.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Наз. пл.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Очер. Плат.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Получатель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хххххххххххххххххх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Рез. поле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491880" y="2340122"/>
            <a:ext cx="1938402" cy="447652"/>
          </a:xfrm>
          <a:prstGeom prst="roundRect">
            <a:avLst>
              <a:gd name="adj" fmla="val 995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1419622"/>
            <a:ext cx="1938402" cy="280875"/>
          </a:xfrm>
          <a:prstGeom prst="roundRect">
            <a:avLst>
              <a:gd name="adj" fmla="val 935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1962107"/>
            <a:ext cx="1938402" cy="338110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20208" y="1700497"/>
            <a:ext cx="2376264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Единый казначейский счет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20208" y="1905682"/>
            <a:ext cx="158433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Казначейский счет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20208" y="1275606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БИК территориального органа Федерального казначейства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70995"/>
              </p:ext>
            </p:extLst>
          </p:nvPr>
        </p:nvGraphicFramePr>
        <p:xfrm>
          <a:off x="547410" y="3219822"/>
          <a:ext cx="4896544" cy="10526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96144"/>
                <a:gridCol w="648072"/>
                <a:gridCol w="280174"/>
                <a:gridCol w="733752"/>
                <a:gridCol w="648072"/>
                <a:gridCol w="706408"/>
                <a:gridCol w="58392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хххххххххххххххххххх</a:t>
                      </a:r>
                      <a:endParaRPr lang="ru-RU" altLang="ru-RU" sz="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78хххххх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хххххххххххххххххххххххххххххххххххххххххххххххххххххххххххххххххххххххххххххххххххххххххххххххххх</a:t>
                      </a: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Назначение платежа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Соединительная линия уступом 26"/>
          <p:cNvCxnSpPr>
            <a:stCxn id="19" idx="1"/>
            <a:endCxn id="15" idx="3"/>
          </p:cNvCxnSpPr>
          <p:nvPr/>
        </p:nvCxnSpPr>
        <p:spPr>
          <a:xfrm flipH="1">
            <a:off x="5430282" y="1491050"/>
            <a:ext cx="689926" cy="6901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8" idx="1"/>
            <a:endCxn id="14" idx="3"/>
          </p:cNvCxnSpPr>
          <p:nvPr/>
        </p:nvCxnSpPr>
        <p:spPr>
          <a:xfrm flipH="1">
            <a:off x="5430282" y="2036487"/>
            <a:ext cx="689926" cy="527461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7" idx="1"/>
            <a:endCxn id="16" idx="3"/>
          </p:cNvCxnSpPr>
          <p:nvPr/>
        </p:nvCxnSpPr>
        <p:spPr>
          <a:xfrm flipH="1">
            <a:off x="5430282" y="1831302"/>
            <a:ext cx="689926" cy="29986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6758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5229</TotalTime>
  <Words>114</Words>
  <Application>Microsoft Office PowerPoint</Application>
  <PresentationFormat>Экран (16:9)</PresentationFormat>
  <Paragraphs>39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Times New Roman</vt:lpstr>
      <vt:lpstr>PT Serif</vt:lpstr>
      <vt:lpstr>Tahoma</vt:lpstr>
      <vt:lpstr>Calibri</vt:lpstr>
      <vt:lpstr>Trebuchet MS</vt:lpstr>
      <vt:lpstr>Презентация_СКП_11-09-19</vt:lpstr>
      <vt:lpstr>Платежи в бюджет по доходам.  Получатель – прямой участник системы казначейских платежей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 казначейских платежей</dc:title>
  <dc:creator>Чернов Андрей Анатольевич</dc:creator>
  <cp:lastModifiedBy>Тихомирова Марина Николаевна</cp:lastModifiedBy>
  <cp:revision>306</cp:revision>
  <cp:lastPrinted>2019-12-18T11:21:51Z</cp:lastPrinted>
  <dcterms:created xsi:type="dcterms:W3CDTF">2019-11-05T11:34:20Z</dcterms:created>
  <dcterms:modified xsi:type="dcterms:W3CDTF">2020-10-15T12:41:07Z</dcterms:modified>
</cp:coreProperties>
</file>